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80" r:id="rId2"/>
    <p:sldId id="258" r:id="rId3"/>
    <p:sldId id="281" r:id="rId4"/>
    <p:sldId id="282" r:id="rId5"/>
    <p:sldId id="283" r:id="rId6"/>
    <p:sldId id="267" r:id="rId7"/>
    <p:sldId id="28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3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DB3911-0D34-42BF-A8D3-9FF01E9C57BF}" type="datetimeFigureOut">
              <a:rPr lang="ru-RU" smtClean="0"/>
              <a:pPr/>
              <a:t>18.09.2017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88C9CA-AD2A-465C-93E2-F1A6875666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402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18.09.2017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skra-sev.ru/sites/default/files/styles/472x332/public/field/image/%D0%B1%D1%83%D0%BC-%D0%BF%D0%BB%D0%B0%D1%81.jpg?itok=Ig-J2x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9144000" cy="580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1259632" y="404"/>
            <a:ext cx="7072330" cy="1571612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i="1" smtClean="0">
                <a:solidFill>
                  <a:schemeClr val="tx1"/>
                </a:solidFill>
              </a:rPr>
              <a:t>Paper bags vs. plastic bags</a:t>
            </a:r>
            <a:endParaRPr lang="ru-RU" sz="54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82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ser\Desktop\images (7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3672408" cy="369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User\Desktop\images (6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052736"/>
            <a:ext cx="3394248" cy="3715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124744"/>
            <a:ext cx="85689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1.renewable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another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name for alternative energy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2.resource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   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oil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gas, wood and so on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3.recycling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   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 using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4.decompose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broken down physically and chemically by bacterial action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5.wood chips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small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pieces of wood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6.paper pulp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 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soft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mass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7.bleach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        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 or become white or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colourless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12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1531275"/>
            <a:ext cx="79208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8.chemicals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      substances used in chemistry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9.harm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              hurt , injury , damage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10.pollution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      dirtying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manufacturing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  to process or make a product from a raw material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12.landfill site (landfills)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 waste material buried under layers of earth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07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8" y="764704"/>
            <a:ext cx="45720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1.What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already know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2.What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want to know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3.What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learned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4.How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can learn more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216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b="1" dirty="0"/>
              <a:t>A</a:t>
            </a:r>
            <a:r>
              <a:rPr lang="en-US" sz="4400" b="1" dirty="0" smtClean="0"/>
              <a:t>dvantages </a:t>
            </a:r>
            <a:r>
              <a:rPr lang="en-US" sz="4400" b="1" dirty="0"/>
              <a:t>and </a:t>
            </a:r>
            <a:r>
              <a:rPr lang="en-US" sz="4400" b="1" dirty="0" smtClean="0"/>
              <a:t>Disadvantages  </a:t>
            </a:r>
            <a:r>
              <a:rPr lang="en-US" dirty="0" smtClean="0"/>
              <a:t>. </a:t>
            </a:r>
            <a:endParaRPr lang="ru-RU" dirty="0"/>
          </a:p>
          <a:p>
            <a:endParaRPr lang="ru-RU" dirty="0"/>
          </a:p>
        </p:txBody>
      </p:sp>
      <p:pic>
        <p:nvPicPr>
          <p:cNvPr id="1027" name="Picture 3" descr="C:\Users\User\Desktop\загруженно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996951"/>
            <a:ext cx="4502057" cy="3372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3429000"/>
            <a:ext cx="4391025" cy="292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164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segerios.com/wp-content/uploads/2016/12/Good-Bye-Wishes-0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5416"/>
            <a:ext cx="9324528" cy="717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688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690</TotalTime>
  <Words>112</Words>
  <Application>Microsoft Office PowerPoint</Application>
  <PresentationFormat>Экран (4:3)</PresentationFormat>
  <Paragraphs>22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           VS                            Plastic</dc:title>
  <dc:creator>Наталья Сотникова</dc:creator>
  <cp:lastModifiedBy>Наталья Сотникова</cp:lastModifiedBy>
  <cp:revision>34</cp:revision>
  <dcterms:modified xsi:type="dcterms:W3CDTF">2017-09-18T18:02:16Z</dcterms:modified>
</cp:coreProperties>
</file>